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2"/>
    <p:restoredTop sz="94674"/>
  </p:normalViewPr>
  <p:slideViewPr>
    <p:cSldViewPr snapToGrid="0" snapToObjects="1">
      <p:cViewPr varScale="1">
        <p:scale>
          <a:sx n="140" d="100"/>
          <a:sy n="140" d="100"/>
        </p:scale>
        <p:origin x="3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42E4C-E685-2443-90E1-676BF4A993B2}" type="datetimeFigureOut">
              <a:rPr lang="en-US" smtClean="0"/>
              <a:t>8/22/19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DC420-F778-C242-A809-C505E4302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86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8D500-48DA-3342-90CD-751D68D3698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390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B6E2F-4E4D-A745-AB61-09F1D5BC0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071128-2AAF-2E43-97D0-FD38B43D8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FA1A9-4A8C-D94B-9463-38FC05A3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40B39-0728-B941-BF87-8DDAD72A8DB3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C68EB-5B9E-6F43-BED5-4CCB16316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36729-A385-1840-A469-D8DB1CFE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AC226-989A-0445-89B8-AD1BF39B1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62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1B718-C626-4C49-A26A-CD29057DF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804015-F88B-FF47-9CB3-EE8B23295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942A2-A219-0344-B9BA-27DAB7C23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40B39-0728-B941-BF87-8DDAD72A8DB3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8CC0C-8EA4-4F4A-94CE-FC4F914A5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87C13-5DC5-D84B-BAB3-01FE331BE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AC226-989A-0445-89B8-AD1BF39B1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30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DD207-7910-EB41-AB98-122CA9118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21FCD-8890-D64E-96B4-808C718158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7141A-3D0F-9949-9567-6CAFFF9E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40B39-0728-B941-BF87-8DDAD72A8DB3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3D9C3-4A7E-A04C-A998-61D5FDD0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F976A-A52A-8B4E-81D4-7D83B088F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AC226-989A-0445-89B8-AD1BF39B1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22496-1072-DA49-B712-3C54F40B2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3032F-A0BB-F34C-94C5-61EC2D643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317FC-E9C2-7347-9700-00B8A55CD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40B39-0728-B941-BF87-8DDAD72A8DB3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121AB-4644-8349-91EA-C0355B173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7E76F-5A16-9F42-999F-FBF42CEF7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AC226-989A-0445-89B8-AD1BF39B1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05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6B53B-5A2A-3B4D-99DA-0CDFCC0FB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74CD6-7873-1E4B-A59E-C35195EDD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95B9C-F2A4-0043-8DFD-8952AFC91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40B39-0728-B941-BF87-8DDAD72A8DB3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AC31C-8895-754D-AC44-4DD1A165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3FB09-0DD4-7B4A-B0C7-4FF2B247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AC226-989A-0445-89B8-AD1BF39B1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24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E71EB-0D13-0645-9DF5-E8771A132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089D-E649-CE4D-823A-C1CA0E4DF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E7AFB-CAD8-3641-B037-29053A814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5F6CD-482B-FA4F-AFF2-F5E293674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40B39-0728-B941-BF87-8DDAD72A8DB3}" type="datetimeFigureOut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D1326-F3DD-8D43-BE22-F769426B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9DCF0-1EF2-0D40-BFE7-6704E8550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AC226-989A-0445-89B8-AD1BF39B1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24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2DBAD-98C1-4742-A924-74C3E5150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03EF7-E381-2544-85FF-96383C908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D4DC3-9216-7149-8588-231301A2B7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617C27-8586-2542-929A-DE06ADDF52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CE8717-CD4D-D440-A3A9-D4FFF6B42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ED6894-413B-EF48-9FAC-02707A95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40B39-0728-B941-BF87-8DDAD72A8DB3}" type="datetimeFigureOut">
              <a:rPr lang="en-US" smtClean="0"/>
              <a:t>8/22/19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20E22-23E0-EC41-97CA-818BF4B13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65BB8-1BEE-E94A-A0BC-16F6111BF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AC226-989A-0445-89B8-AD1BF39B1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0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377C0-086C-C943-B6FF-E5BFBDCF3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A73E0C-9920-D94D-A1D7-CAD02392C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40B39-0728-B941-BF87-8DDAD72A8DB3}" type="datetimeFigureOut">
              <a:rPr lang="en-US" smtClean="0"/>
              <a:t>8/22/19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210F9-C4F8-B743-A752-8C69B631E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EC4B2B-CF52-754B-8E7F-CE2C2FF6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AC226-989A-0445-89B8-AD1BF39B1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96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46B3EF-2B4C-E743-BB9A-7AAD288AA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40B39-0728-B941-BF87-8DDAD72A8DB3}" type="datetimeFigureOut">
              <a:rPr lang="en-US" smtClean="0"/>
              <a:t>8/22/19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DB4BA2-0AD7-5D42-8FA4-4B700011B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797DF-C673-1749-99CA-E46D924A4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AC226-989A-0445-89B8-AD1BF39B1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7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A86AD-69C1-1D4D-8990-FCE86F54D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1E3C4-9634-9F41-905C-7CC605EA4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2E31A9-DB2C-664A-83CA-B744FC409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A6C431-C1BA-E441-BB8C-6E5A6B03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40B39-0728-B941-BF87-8DDAD72A8DB3}" type="datetimeFigureOut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8D5048-F576-164D-98A0-CAF7FB1B6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9AF75E-004C-1645-B37A-A77C38E3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AC226-989A-0445-89B8-AD1BF39B1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5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E9C0D-4223-3C44-B9C7-3AAF7F930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A99534-978B-E34F-8344-E42752AEA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4F2BC-5846-3D44-94C7-A4A6C5847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D90D3-4519-6042-8707-58EC8739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40B39-0728-B941-BF87-8DDAD72A8DB3}" type="datetimeFigureOut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003C3-FC79-B742-962F-5B2A0EA8C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3F9DD-33BC-AA4F-B484-06FC02573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AC226-989A-0445-89B8-AD1BF39B1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52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499D46-0935-A549-93BE-C5997DA4A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01467-3F8E-584E-8DDC-1EC24BCCB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C8D4A-6357-3D4A-B94A-9AE89FFEB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40B39-0728-B941-BF87-8DDAD72A8DB3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AF989-7DD8-8C49-B283-8DB8977BE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44146-CA63-9A4A-924B-EDF9A8F57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AC226-989A-0445-89B8-AD1BF39B1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9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053E9EF-8B35-EE4A-93C0-B673351A9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209911" cy="42265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F8B302-E8F4-7D4A-B804-6EB0BD7B0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910" y="2781392"/>
            <a:ext cx="5982089" cy="40766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5ABA48-4E5F-7C4F-9D3A-A84D566E8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53658"/>
            <a:ext cx="3123475" cy="390434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B15EC0A-F8B5-5B4A-B8F9-FEB89792ED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475" y="4226560"/>
            <a:ext cx="3947160" cy="26314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86BB318-0655-AF40-890E-C6969CD29F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525" y="1"/>
            <a:ext cx="4172087" cy="278139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CD36067-DB64-0047-8E2D-90139F529B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9913" y="-1"/>
            <a:ext cx="4172087" cy="27813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47E577-3D5A-564A-85F2-E276794DF9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2253" y="2223933"/>
            <a:ext cx="3706076" cy="463406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F668989-F1D2-2B4E-8482-E20F9C373122}"/>
              </a:ext>
            </a:extLst>
          </p:cNvPr>
          <p:cNvSpPr txBox="1"/>
          <p:nvPr/>
        </p:nvSpPr>
        <p:spPr>
          <a:xfrm>
            <a:off x="2628742" y="2033628"/>
            <a:ext cx="7216197" cy="2308324"/>
          </a:xfrm>
          <a:prstGeom prst="rect">
            <a:avLst/>
          </a:prstGeom>
          <a:gradFill flip="none" rotWithShape="1">
            <a:gsLst>
              <a:gs pos="2000">
                <a:schemeClr val="accent1">
                  <a:alpha val="32000"/>
                  <a:lumMod val="0"/>
                  <a:lumOff val="100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tx2">
                  <a:lumMod val="87000"/>
                  <a:alpha val="58000"/>
                </a:schemeClr>
              </a:gs>
            </a:gsLst>
            <a:lin ang="5400000" scaled="0"/>
            <a:tileRect/>
          </a:gradFill>
          <a:effectLst>
            <a:outerShdw dir="5400000" sx="103000" sy="103000" algn="ctr" rotWithShape="0">
              <a:schemeClr val="tx1"/>
            </a:outerShdw>
            <a:softEdge rad="31750"/>
          </a:effectLst>
          <a:scene3d>
            <a:camera prst="orthographicFront"/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glow>
                    <a:schemeClr val="accent1">
                      <a:alpha val="40000"/>
                    </a:schemeClr>
                  </a:glow>
                  <a:outerShdw blurRad="203200" algn="l" rotWithShape="0">
                    <a:prstClr val="black">
                      <a:alpha val="31000"/>
                    </a:prstClr>
                  </a:outerShdw>
                </a:effectLst>
              </a:rPr>
              <a:t>Will the real Jesus please stand up?</a:t>
            </a:r>
          </a:p>
        </p:txBody>
      </p:sp>
    </p:spTree>
    <p:extLst>
      <p:ext uri="{BB962C8B-B14F-4D97-AF65-F5344CB8AC3E}">
        <p14:creationId xmlns:p14="http://schemas.microsoft.com/office/powerpoint/2010/main" val="184145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</Words>
  <Application>Microsoft Macintosh PowerPoint</Application>
  <PresentationFormat>Widescreen</PresentationFormat>
  <Paragraphs>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cp:lastPrinted>2019-08-22T16:59:41Z</cp:lastPrinted>
  <dcterms:created xsi:type="dcterms:W3CDTF">2019-08-22T16:57:57Z</dcterms:created>
  <dcterms:modified xsi:type="dcterms:W3CDTF">2019-08-22T17:02:29Z</dcterms:modified>
</cp:coreProperties>
</file>